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A40000"/>
    <a:srgbClr val="CC0000"/>
    <a:srgbClr val="FF3399"/>
    <a:srgbClr val="33CC33"/>
    <a:srgbClr val="00FF00"/>
    <a:srgbClr val="00FF99"/>
    <a:srgbClr val="663300"/>
    <a:srgbClr val="3366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D9FBB8-441F-17D6-056C-707429019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3B832EE-95FE-2660-82CE-8AE418EF3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70C599-8491-B7E6-1E94-BD1B819F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BA67EE-DC6E-F792-5BC3-3AFC4D7E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11219A-D59A-C04C-AC50-EE23DD7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11CAA1-E602-AB22-3244-DB3C378F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705C16-1E5B-7F41-9C33-97474EC7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00DED6-ED6D-6EB9-5A6F-C4B59731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66562E-7F1C-175F-DB62-88F0C13E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B71C32-E2C8-F536-48DC-7ABCE3EC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7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2CEE36F-FD02-2383-3053-09A8D76CC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8D6FBE-CDF1-D1D4-F1AF-87F5D8CBA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4279D5-D29B-0F16-B905-A589F9FA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B87CA5-C3E0-145E-C490-D06AC812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706CBE-6E86-1166-0C60-D7F1DA7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F740DF-06A6-EC1F-215A-36278D66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D6972-D7D7-4C0E-7F53-CE7A6695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A5B7AD-F8BA-9C6E-6E9B-06FE618E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C7012-34DF-9CA4-1C55-46032E2D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17EAC5-6DA1-C38A-CD9B-1C2ADCD1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9A08C-974A-CACB-85DC-3306BAFF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41C18E-1A50-EE1E-99A7-465B2609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1D258-86C3-1743-5459-D2081E4F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251EAE-000D-7DD3-966A-DBB17309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25494D-8EC5-7547-8318-80FC0B6F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D8B50-6F8C-AB51-710F-B03448AB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08C771-4953-C5AE-8306-14A0CA918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BDEB69-6E2E-4396-1A97-E8CDA4ECA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9D2C9F-1B34-8457-4FE2-1F27E8C4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C49C03-74F5-79E6-FE26-8195C8EF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FACFE-D0B9-4C4E-3A60-B09AF394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38B3F-C658-04C8-7BC0-37FE4D23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95C244-ECA1-ED50-8D5F-31803E9B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C5FD27-0BA7-E811-52D7-9A8FB4103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EE8758-1987-9451-85DF-9A6C832C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B894FE-5888-C0FE-ABF5-1FCF90C2B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B7894C8-99C2-D812-89D0-99A8B5AC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71FE7F3-785F-2275-2767-11FEE50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007F58-E73F-06BA-7E33-9A5AEFA0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A206E-E4E8-33A5-A851-7DCCA1C4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E126AC-19C7-A024-4B52-F4ED03A3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9E4E40-7D49-6BF9-4BA9-223182D1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D5B9B4-11D7-C697-9628-D637D3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3B4F22-5A69-D16A-8A45-AF182ED6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85387D9-B00F-AA3A-57DC-4B8FD0F2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A9D713-EAAD-9552-7922-37E733BC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997E4-BC8F-3491-E47E-EDAB1349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478332-C4BF-6188-A220-74CCC898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AB1998-5E7B-C704-FB10-CBB3CCCC5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C4FD9C-3A25-92FB-601B-E84BB10E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CAD04A-13C3-66A3-8199-05556D8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80B27E-8C57-EB4F-E2F6-2BA38907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6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17FBE7-15EC-70EC-F061-A8B8DA88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0E2BD6-0F1F-2D8D-F7B5-EF25724A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D92D73-021D-ABA2-BD5B-DF0695010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449FA4-9750-11F9-FC51-7BBBDAB1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A205F2-BD19-223D-3A39-351A8C49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0FA640-95BB-EEE6-C647-980C0DB2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7BE75D5-5577-557C-4F2E-64CA01D4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BE1A7-5749-5B89-8694-6C317431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0E7080-5BD4-06BF-AA00-8DDE32936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1495D-6FB0-4824-9E4C-615677F1BE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2DE58F-FB22-5C4C-9798-506B6BEE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2C1F59-10D1-39E1-7517-BABF4B52A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0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7FCFFF-F46C-6CC4-E008-7DD21A541819}"/>
              </a:ext>
            </a:extLst>
          </p:cNvPr>
          <p:cNvSpPr txBox="1"/>
          <p:nvPr/>
        </p:nvSpPr>
        <p:spPr>
          <a:xfrm>
            <a:off x="3152726" y="541365"/>
            <a:ext cx="588654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</a:t>
            </a:r>
            <a:r>
              <a:rPr lang="en-US" altLang="ja-JP" sz="13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lang="en-US" sz="13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893650-BA03-1FF9-37F3-316B6AC334F5}"/>
              </a:ext>
            </a:extLst>
          </p:cNvPr>
          <p:cNvSpPr txBox="1"/>
          <p:nvPr/>
        </p:nvSpPr>
        <p:spPr>
          <a:xfrm>
            <a:off x="4455166" y="3535287"/>
            <a:ext cx="328166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案１</a:t>
            </a:r>
            <a:endParaRPr lang="en-US" sz="13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0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イラスト依頼の内部資料を全部公開！僕は萌え絵をこんな感じで依頼しました。 - アフィリエイト戦記">
            <a:extLst>
              <a:ext uri="{FF2B5EF4-FFF2-40B4-BE49-F238E27FC236}">
                <a16:creationId xmlns:a16="http://schemas.microsoft.com/office/drawing/2014/main" id="{565BF4A7-546E-E2AE-C96A-8C6D14A7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6" y="0"/>
            <a:ext cx="8835342" cy="40035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制服デートイラスト｜無料イラスト・フリー素材なら「イラストAC」">
            <a:extLst>
              <a:ext uri="{FF2B5EF4-FFF2-40B4-BE49-F238E27FC236}">
                <a16:creationId xmlns:a16="http://schemas.microsoft.com/office/drawing/2014/main" id="{9A72C647-31B4-C8E9-D82B-B0338E9B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2" b="99706" l="9412" r="92353">
                        <a14:foregroundMark x1="14706" y1="43529" x2="12941" y2="58235"/>
                        <a14:foregroundMark x1="26176" y1="44706" x2="29118" y2="25588"/>
                        <a14:foregroundMark x1="31176" y1="46765" x2="31471" y2="27647"/>
                        <a14:foregroundMark x1="32059" y1="24118" x2="29706" y2="11471"/>
                        <a14:foregroundMark x1="31471" y1="28529" x2="35882" y2="35000"/>
                        <a14:foregroundMark x1="28235" y1="28235" x2="22353" y2="36471"/>
                        <a14:foregroundMark x1="27941" y1="15294" x2="25588" y2="4412"/>
                        <a14:foregroundMark x1="67353" y1="35294" x2="68824" y2="47059"/>
                        <a14:foregroundMark x1="64412" y1="79706" x2="69706" y2="91176"/>
                        <a14:foregroundMark x1="77353" y1="56471" x2="79412" y2="90294"/>
                        <a14:foregroundMark x1="77059" y1="55588" x2="77059" y2="82059"/>
                        <a14:foregroundMark x1="78529" y1="46471" x2="80588" y2="52353"/>
                        <a14:foregroundMark x1="79118" y1="42941" x2="82647" y2="48235"/>
                        <a14:foregroundMark x1="89706" y1="55588" x2="90882" y2="63529"/>
                        <a14:foregroundMark x1="16471" y1="61765" x2="19412" y2="68824"/>
                        <a14:foregroundMark x1="17647" y1="46471" x2="22353" y2="46765"/>
                        <a14:foregroundMark x1="25000" y1="87059" x2="23235" y2="94412"/>
                        <a14:foregroundMark x1="34706" y1="84118" x2="41471" y2="99706"/>
                        <a14:foregroundMark x1="10000" y1="82941" x2="9412" y2="86471"/>
                        <a14:foregroundMark x1="92353" y1="66176" x2="92353" y2="6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21" y="-57720"/>
            <a:ext cx="3238500" cy="3238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超熱血高校 くにおくんドッジボール部">
            <a:extLst>
              <a:ext uri="{FF2B5EF4-FFF2-40B4-BE49-F238E27FC236}">
                <a16:creationId xmlns:a16="http://schemas.microsoft.com/office/drawing/2014/main" id="{CBF2BD32-AEE2-D20B-41B8-1D8721E0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9" y="3612591"/>
            <a:ext cx="4409692" cy="314691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熱血高校ドッジボール部（くにおくんシリーズ）のネタバレ解説・考察まとめ (10/10) - RENOTE [リノート]">
            <a:extLst>
              <a:ext uri="{FF2B5EF4-FFF2-40B4-BE49-F238E27FC236}">
                <a16:creationId xmlns:a16="http://schemas.microsoft.com/office/drawing/2014/main" id="{7760E95B-1446-EAE9-7BB4-4E3015C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4" y="3094305"/>
            <a:ext cx="5150537" cy="360865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80642D-8866-D10E-C792-77FF469503FF}"/>
              </a:ext>
            </a:extLst>
          </p:cNvPr>
          <p:cNvSpPr txBox="1"/>
          <p:nvPr/>
        </p:nvSpPr>
        <p:spPr>
          <a:xfrm>
            <a:off x="2554805" y="97319"/>
            <a:ext cx="708238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bg1"/>
                  </a:solidFill>
                </a:ln>
                <a:gradFill>
                  <a:gsLst>
                    <a:gs pos="100000">
                      <a:srgbClr val="3366FF"/>
                    </a:gs>
                    <a:gs pos="49000">
                      <a:srgbClr val="00B0F0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270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sz="15000" dirty="0">
              <a:ln w="41275">
                <a:solidFill>
                  <a:schemeClr val="bg1"/>
                </a:solidFill>
              </a:ln>
              <a:gradFill>
                <a:gsLst>
                  <a:gs pos="100000">
                    <a:srgbClr val="3366FF"/>
                  </a:gs>
                  <a:gs pos="49000">
                    <a:srgbClr val="00B0F0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270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4C8DF4-D88D-6945-3599-9E0A61189BA1}"/>
              </a:ext>
            </a:extLst>
          </p:cNvPr>
          <p:cNvSpPr txBox="1"/>
          <p:nvPr/>
        </p:nvSpPr>
        <p:spPr>
          <a:xfrm>
            <a:off x="1224314" y="4360024"/>
            <a:ext cx="974337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tx1"/>
                  </a:solidFill>
                </a:ln>
                <a:gradFill>
                  <a:gsLst>
                    <a:gs pos="100000">
                      <a:srgbClr val="FF0000"/>
                    </a:gs>
                    <a:gs pos="50000">
                      <a:srgbClr val="FFC000"/>
                    </a:gs>
                    <a:gs pos="0">
                      <a:srgbClr val="FF0000"/>
                    </a:gs>
                  </a:gsLst>
                  <a:lin ang="5400000" scaled="1"/>
                </a:gradFill>
                <a:effectLst>
                  <a:glow rad="127000">
                    <a:srgbClr val="CC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endParaRPr lang="en-US" sz="15000" dirty="0">
              <a:ln w="41275">
                <a:solidFill>
                  <a:schemeClr val="tx1"/>
                </a:solidFill>
              </a:ln>
              <a:gradFill>
                <a:gsLst>
                  <a:gs pos="100000">
                    <a:srgbClr val="FF0000"/>
                  </a:gs>
                  <a:gs pos="50000">
                    <a:srgbClr val="FFC000"/>
                  </a:gs>
                  <a:gs pos="0">
                    <a:srgbClr val="FF0000"/>
                  </a:gs>
                </a:gsLst>
                <a:lin ang="5400000" scaled="1"/>
              </a:gradFill>
              <a:effectLst>
                <a:glow rad="127000">
                  <a:srgbClr val="CC0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07CB63-C857-171D-743F-95BB41A5536E}"/>
              </a:ext>
            </a:extLst>
          </p:cNvPr>
          <p:cNvSpPr txBox="1"/>
          <p:nvPr/>
        </p:nvSpPr>
        <p:spPr>
          <a:xfrm>
            <a:off x="5266285" y="2497976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endParaRPr lang="en-US" sz="115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067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ドレスを着た女性のcg&#10;&#10;中程度の精度で自動的に生成された説明">
            <a:extLst>
              <a:ext uri="{FF2B5EF4-FFF2-40B4-BE49-F238E27FC236}">
                <a16:creationId xmlns:a16="http://schemas.microsoft.com/office/drawing/2014/main" id="{3EFDDE1B-9438-ECD0-6D35-12728E93B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9" r="16304"/>
          <a:stretch/>
        </p:blipFill>
        <p:spPr>
          <a:xfrm>
            <a:off x="10435812" y="373953"/>
            <a:ext cx="1323370" cy="285502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FE5707-5B23-52ED-4DE0-172BF897CC02}"/>
              </a:ext>
            </a:extLst>
          </p:cNvPr>
          <p:cNvSpPr txBox="1"/>
          <p:nvPr/>
        </p:nvSpPr>
        <p:spPr>
          <a:xfrm>
            <a:off x="237186" y="167906"/>
            <a:ext cx="10198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ドッジボールが</a:t>
            </a:r>
            <a:r>
              <a:rPr lang="ja-JP" altLang="en-US" sz="8000" dirty="0">
                <a:solidFill>
                  <a:srgbClr val="00B0F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人気な理由</a:t>
            </a:r>
            <a:endParaRPr lang="en-US" sz="6600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18637D-3DE4-4995-FB11-FE2DDE62C004}"/>
              </a:ext>
            </a:extLst>
          </p:cNvPr>
          <p:cNvSpPr txBox="1"/>
          <p:nvPr/>
        </p:nvSpPr>
        <p:spPr>
          <a:xfrm>
            <a:off x="237186" y="1801467"/>
            <a:ext cx="7784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 ボール当てて倒せた！！</a:t>
            </a:r>
            <a:endParaRPr lang="en-US" sz="54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7CDE42-9388-6E72-E069-BDE33CE6011A}"/>
              </a:ext>
            </a:extLst>
          </p:cNvPr>
          <p:cNvSpPr txBox="1"/>
          <p:nvPr/>
        </p:nvSpPr>
        <p:spPr>
          <a:xfrm>
            <a:off x="237186" y="298744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キャッチできた！！</a:t>
            </a:r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656511-FE60-351C-4B93-AFC701CA83DF}"/>
              </a:ext>
            </a:extLst>
          </p:cNvPr>
          <p:cNvSpPr txBox="1"/>
          <p:nvPr/>
        </p:nvSpPr>
        <p:spPr>
          <a:xfrm>
            <a:off x="237185" y="4173425"/>
            <a:ext cx="1090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いつでも、どこでも、誰とでも出来る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AF7E43-8C82-0D17-3590-FB082CDE694E}"/>
              </a:ext>
            </a:extLst>
          </p:cNvPr>
          <p:cNvSpPr txBox="1"/>
          <p:nvPr/>
        </p:nvSpPr>
        <p:spPr>
          <a:xfrm>
            <a:off x="237185" y="5221944"/>
            <a:ext cx="7201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5400" i="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・</a:t>
            </a:r>
            <a:r>
              <a:rPr lang="ja-JP" altLang="en-US" sz="5400" dirty="0"/>
              <a:t> </a:t>
            </a:r>
            <a:r>
              <a:rPr lang="ja-JP" altLang="en-US" sz="8000" i="0" dirty="0">
                <a:effectLst>
                  <a:glow rad="101600">
                    <a:srgbClr val="FFFF00"/>
                  </a:glow>
                  <a:outerShdw blurRad="38100" dist="381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上手いとモテる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73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B920C6-AC6F-7DFD-F406-8730E510601E}"/>
              </a:ext>
            </a:extLst>
          </p:cNvPr>
          <p:cNvSpPr txBox="1"/>
          <p:nvPr/>
        </p:nvSpPr>
        <p:spPr>
          <a:xfrm>
            <a:off x="0" y="1292057"/>
            <a:ext cx="71096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8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最終目標</a:t>
            </a:r>
            <a:endParaRPr lang="en-US" sz="138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8C9777-7E16-F00F-6A67-A070C357A48A}"/>
              </a:ext>
            </a:extLst>
          </p:cNvPr>
          <p:cNvSpPr txBox="1"/>
          <p:nvPr/>
        </p:nvSpPr>
        <p:spPr>
          <a:xfrm>
            <a:off x="471704" y="4022866"/>
            <a:ext cx="112485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倒しても意味はない</a:t>
            </a:r>
            <a:endParaRPr lang="en-US" sz="120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6" name="図 5" descr="座る が含まれている画像&#10;&#10;自動的に生成された説明">
            <a:extLst>
              <a:ext uri="{FF2B5EF4-FFF2-40B4-BE49-F238E27FC236}">
                <a16:creationId xmlns:a16="http://schemas.microsoft.com/office/drawing/2014/main" id="{71008A34-F4E4-F158-1169-ACC3DE5C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5" b="6212"/>
          <a:stretch/>
        </p:blipFill>
        <p:spPr>
          <a:xfrm>
            <a:off x="6517642" y="777239"/>
            <a:ext cx="5674358" cy="31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232857" y="1401813"/>
            <a:ext cx="1172628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5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モテるためにカッコつけろ</a:t>
            </a:r>
            <a:endParaRPr lang="en-US" sz="75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93157" y="2886254"/>
            <a:ext cx="109360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6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6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91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98EF7043-D003-4C78-1017-3A01B0E6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9" r="26331"/>
          <a:stretch/>
        </p:blipFill>
        <p:spPr>
          <a:xfrm>
            <a:off x="-191109" y="0"/>
            <a:ext cx="2407920" cy="3971697"/>
          </a:xfrm>
          <a:prstGeom prst="rect">
            <a:avLst/>
          </a:prstGeom>
          <a:effectLst>
            <a:outerShdw blurRad="127000" dist="177800" dir="2400000" algn="tl" rotWithShape="0">
              <a:prstClr val="black">
                <a:alpha val="51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1761186" y="176937"/>
            <a:ext cx="94500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endParaRPr lang="en-US" altLang="ja-JP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カッコつけ中に当たると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72CCE7-71C0-8BC9-4B9E-8072A1130D2D}"/>
              </a:ext>
            </a:extLst>
          </p:cNvPr>
          <p:cNvSpPr txBox="1"/>
          <p:nvPr/>
        </p:nvSpPr>
        <p:spPr>
          <a:xfrm>
            <a:off x="1761186" y="2551837"/>
            <a:ext cx="94179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endParaRPr lang="en-US" altLang="ja-JP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着地ミスると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38713B-EFF5-AD34-5CB2-F5A520C7FCB8}"/>
              </a:ext>
            </a:extLst>
          </p:cNvPr>
          <p:cNvSpPr txBox="1"/>
          <p:nvPr/>
        </p:nvSpPr>
        <p:spPr>
          <a:xfrm>
            <a:off x="1761186" y="4742071"/>
            <a:ext cx="7725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endParaRPr lang="en-US" altLang="ja-JP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やりすぎると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03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2156462" y="1401813"/>
            <a:ext cx="78790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5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モテを連鎖させよ</a:t>
            </a:r>
            <a:endParaRPr lang="en-US" sz="75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736763" y="2886254"/>
            <a:ext cx="964879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6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16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973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737800" y="624532"/>
            <a:ext cx="89530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味方の被弾ボールをカバーキャッチ</a:t>
            </a:r>
            <a:endParaRPr lang="en-US" altLang="ja-JP" sz="4800" dirty="0"/>
          </a:p>
          <a:p>
            <a:r>
              <a:rPr lang="ja-JP" altLang="en-US" sz="4800" dirty="0"/>
              <a:t>キャッチしたボールで倒す</a:t>
            </a:r>
            <a:endParaRPr lang="en-US" altLang="ja-JP" sz="4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FC3A79F-FD7F-7091-EBF0-CD5EDD4DB9C0}"/>
              </a:ext>
            </a:extLst>
          </p:cNvPr>
          <p:cNvSpPr txBox="1"/>
          <p:nvPr/>
        </p:nvSpPr>
        <p:spPr>
          <a:xfrm>
            <a:off x="3188792" y="6932305"/>
            <a:ext cx="605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味方被弾したボールキャッチ→キャッチしたボールで倒す</a:t>
            </a:r>
            <a:endParaRPr 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1D7325-A4FA-983B-BDFE-6DE385B55DC7}"/>
              </a:ext>
            </a:extLst>
          </p:cNvPr>
          <p:cNvSpPr txBox="1"/>
          <p:nvPr/>
        </p:nvSpPr>
        <p:spPr>
          <a:xfrm>
            <a:off x="3188792" y="7347882"/>
            <a:ext cx="4764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バウンドボール空中キャッチ→空中から倒す</a:t>
            </a:r>
            <a:endParaRPr 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A4DF0C-3705-BC5B-8E35-F0B0AD0233D0}"/>
              </a:ext>
            </a:extLst>
          </p:cNvPr>
          <p:cNvSpPr txBox="1"/>
          <p:nvPr/>
        </p:nvSpPr>
        <p:spPr>
          <a:xfrm>
            <a:off x="737800" y="3648145"/>
            <a:ext cx="895309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味方の被弾ボールをカバーキャッチ</a:t>
            </a:r>
            <a:endParaRPr lang="en-US" altLang="ja-JP" sz="4800" dirty="0"/>
          </a:p>
          <a:p>
            <a:r>
              <a:rPr lang="ja-JP" altLang="en-US" sz="4800" dirty="0"/>
              <a:t>キャッチしたボールで倒す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1017557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138</Words>
  <Application>Microsoft Office PowerPoint</Application>
  <PresentationFormat>ワイド画面</PresentationFormat>
  <Paragraphs>30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HGP行書体</vt:lpstr>
      <vt:lpstr>HGP創英角ｺﾞｼｯｸUB</vt:lpstr>
      <vt:lpstr>HG明朝E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相馬　靜雅</dc:creator>
  <cp:lastModifiedBy>相馬　靜雅</cp:lastModifiedBy>
  <cp:revision>135</cp:revision>
  <dcterms:created xsi:type="dcterms:W3CDTF">2024-10-02T05:29:21Z</dcterms:created>
  <dcterms:modified xsi:type="dcterms:W3CDTF">2024-10-02T10:22:14Z</dcterms:modified>
</cp:coreProperties>
</file>